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64" r:id="rId5"/>
    <p:sldId id="267" r:id="rId6"/>
    <p:sldId id="268" r:id="rId7"/>
    <p:sldId id="261" r:id="rId8"/>
    <p:sldId id="265" r:id="rId9"/>
    <p:sldId id="256" r:id="rId10"/>
    <p:sldId id="266" r:id="rId11"/>
    <p:sldId id="25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8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9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96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1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6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02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764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3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7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9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A9ABB-23C4-48E2-B9F7-67B3AE2FCFA0}" type="datetimeFigureOut">
              <a:rPr lang="ko-KR" altLang="en-US" smtClean="0"/>
              <a:t>2017-04-21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1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8.jpeg"/><Relationship Id="rId4" Type="http://schemas.openxmlformats.org/officeDocument/2006/relationships/image" Target="../media/image13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jpeg"/><Relationship Id="rId7" Type="http://schemas.openxmlformats.org/officeDocument/2006/relationships/image" Target="../media/image1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686" y="57215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벤치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이미지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고대 건축물을 탐험하는 탐험가 이미지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608083" y="993227"/>
            <a:ext cx="7291552" cy="41699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07780" y="1103484"/>
            <a:ext cx="1613337" cy="2089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998" y="993227"/>
            <a:ext cx="3158002" cy="473090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547038" y="2441028"/>
            <a:ext cx="1613337" cy="2330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03679" y="1912881"/>
            <a:ext cx="1613337" cy="23306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47" y="1175880"/>
            <a:ext cx="3790950" cy="48577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049" y="3337936"/>
            <a:ext cx="2140508" cy="27393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25188"/>
          <a:stretch/>
        </p:blipFill>
        <p:spPr>
          <a:xfrm>
            <a:off x="1807780" y="1103484"/>
            <a:ext cx="1605454" cy="27373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6" t="34503" r="22722" b="8312"/>
          <a:stretch/>
        </p:blipFill>
        <p:spPr>
          <a:xfrm>
            <a:off x="10157920" y="2040600"/>
            <a:ext cx="2619375" cy="36004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9332" y="1401702"/>
            <a:ext cx="2621507" cy="359695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295" y="3647433"/>
            <a:ext cx="1969577" cy="27024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6841" y="2658198"/>
            <a:ext cx="1969179" cy="27007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484" y="378748"/>
            <a:ext cx="2139881" cy="273734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1" t="29895" r="20369" b="9470"/>
          <a:stretch/>
        </p:blipFill>
        <p:spPr>
          <a:xfrm>
            <a:off x="9592068" y="993227"/>
            <a:ext cx="2697481" cy="38176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2"/>
          <a:srcRect l="12172" r="15795" b="25591"/>
          <a:stretch/>
        </p:blipFill>
        <p:spPr>
          <a:xfrm>
            <a:off x="7101840" y="1889799"/>
            <a:ext cx="1607820" cy="234692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5956" y="1945495"/>
            <a:ext cx="2700762" cy="381642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2"/>
          <a:srcRect l="630" r="3441" b="992"/>
          <a:stretch/>
        </p:blipFill>
        <p:spPr>
          <a:xfrm>
            <a:off x="10072355" y="2086028"/>
            <a:ext cx="2141220" cy="312281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7435" y="1871135"/>
            <a:ext cx="2139881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3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9076"/>
            <a:ext cx="11976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70~80</a:t>
            </a:r>
            <a:r>
              <a:rPr lang="ko-KR" altLang="en-US" smtClean="0"/>
              <a:t>년대 히피 락 스타 앨범 자켓 이미지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smtClean="0"/>
              <a:t>월 펫은 그 자체만으로 충분히 캐릭터가 강하기 다른 부분은 아래와 같이 심플하게 처리하셔도 좋을 거 같습니다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smtClean="0"/>
              <a:t>사자의 윙크 이미지는 이 배너 이미지에서 가장 중요한 부분이므로 그대로 들어갔으면 합니다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45546" y="1364702"/>
            <a:ext cx="7463222" cy="4839263"/>
            <a:chOff x="1445546" y="993227"/>
            <a:chExt cx="7463222" cy="4839263"/>
          </a:xfrm>
        </p:grpSpPr>
        <p:pic>
          <p:nvPicPr>
            <p:cNvPr id="24" name="Picture 2" descr="https://s-media-cache-ak0.pinimg.com/originals/83/6e/52/836e52aee1680864091851e54a90e33a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169"/>
            <a:stretch/>
          </p:blipFill>
          <p:spPr bwMode="auto">
            <a:xfrm>
              <a:off x="1608082" y="1006253"/>
              <a:ext cx="7300686" cy="414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608083" y="993227"/>
              <a:ext cx="7291552" cy="41699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>
              <a:off x="1608082" y="1006254"/>
              <a:ext cx="4156951" cy="4156951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/>
            <p:cNvSpPr/>
            <p:nvPr/>
          </p:nvSpPr>
          <p:spPr>
            <a:xfrm rot="10800000">
              <a:off x="4751817" y="993227"/>
              <a:ext cx="4156951" cy="4156951"/>
            </a:xfrm>
            <a:prstGeom prst="rt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658510" y="1794154"/>
              <a:ext cx="2139881" cy="3127519"/>
              <a:chOff x="6847435" y="1872981"/>
              <a:chExt cx="2139881" cy="3127519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7103679" y="1912881"/>
                <a:ext cx="1613337" cy="233067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3"/>
              <a:srcRect l="12172" r="15795" b="25591"/>
              <a:stretch/>
            </p:blipFill>
            <p:spPr>
              <a:xfrm>
                <a:off x="7101840" y="1896630"/>
                <a:ext cx="1607820" cy="2346921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7435" y="1872981"/>
                <a:ext cx="2139881" cy="3127519"/>
              </a:xfrm>
              <a:prstGeom prst="rect">
                <a:avLst/>
              </a:prstGeom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1445546" y="1169655"/>
              <a:ext cx="2408129" cy="3049428"/>
              <a:chOff x="2173217" y="1846569"/>
              <a:chExt cx="2408129" cy="3049428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2536934" y="1846569"/>
                <a:ext cx="1613337" cy="233067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5"/>
              <a:srcRect l="14840" b="23653"/>
              <a:stretch/>
            </p:blipFill>
            <p:spPr>
              <a:xfrm>
                <a:off x="2530366" y="1853829"/>
                <a:ext cx="2050980" cy="2323410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3217" y="1853829"/>
                <a:ext cx="2408129" cy="3042168"/>
              </a:xfrm>
              <a:prstGeom prst="rect">
                <a:avLst/>
              </a:prstGeom>
            </p:spPr>
          </p:pic>
        </p:grpSp>
        <p:grpSp>
          <p:nvGrpSpPr>
            <p:cNvPr id="3" name="그룹 2"/>
            <p:cNvGrpSpPr/>
            <p:nvPr/>
          </p:nvGrpSpPr>
          <p:grpSpPr>
            <a:xfrm>
              <a:off x="3741757" y="2314793"/>
              <a:ext cx="2651990" cy="3517697"/>
              <a:chOff x="3741757" y="2314793"/>
              <a:chExt cx="2651990" cy="3517697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4427275" y="2668686"/>
                <a:ext cx="1613337" cy="233067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7"/>
              <a:srcRect l="27933" t="9589" r="11961" b="24009"/>
              <a:stretch/>
            </p:blipFill>
            <p:spPr>
              <a:xfrm>
                <a:off x="4430028" y="2666030"/>
                <a:ext cx="1592318" cy="2333297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41757" y="2314793"/>
                <a:ext cx="2651990" cy="3517697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4072139" y="1464722"/>
              <a:ext cx="2343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i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The </a:t>
              </a:r>
              <a:r>
                <a:rPr lang="en-US" altLang="ko-KR" sz="2400" b="1" i="1" dirty="0" err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Singo</a:t>
              </a:r>
              <a:r>
                <a:rPr lang="en-US" altLang="ko-KR" sz="2400" b="1" i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 Star</a:t>
              </a:r>
              <a:endParaRPr lang="ko-KR" altLang="en-US" sz="2400" b="1" i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49778" y="4539622"/>
              <a:ext cx="1986441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2017</a:t>
              </a:r>
              <a:r>
                <a:rPr lang="ko-KR" altLang="en-US" sz="900">
                  <a:solidFill>
                    <a:schemeClr val="bg1"/>
                  </a:solidFill>
                </a:rPr>
                <a:t>년 </a:t>
              </a:r>
              <a:r>
                <a:rPr lang="en-US" altLang="ko-KR" sz="900" dirty="0">
                  <a:solidFill>
                    <a:schemeClr val="bg1"/>
                  </a:solidFill>
                </a:rPr>
                <a:t>5</a:t>
              </a:r>
              <a:r>
                <a:rPr lang="ko-KR" altLang="en-US" sz="900">
                  <a:solidFill>
                    <a:schemeClr val="bg1"/>
                  </a:solidFill>
                </a:rPr>
                <a:t>월 </a:t>
              </a:r>
              <a:r>
                <a:rPr lang="en-US" altLang="ko-KR" sz="900" dirty="0">
                  <a:solidFill>
                    <a:schemeClr val="bg1"/>
                  </a:solidFill>
                </a:rPr>
                <a:t>4</a:t>
              </a:r>
              <a:r>
                <a:rPr lang="ko-KR" altLang="en-US" sz="900">
                  <a:solidFill>
                    <a:schemeClr val="bg1"/>
                  </a:solidFill>
                </a:rPr>
                <a:t>일 </a:t>
              </a:r>
              <a:r>
                <a:rPr lang="ko-KR" altLang="en-US" sz="900">
                  <a:solidFill>
                    <a:schemeClr val="bg1"/>
                  </a:solidFill>
                </a:rPr>
                <a:t>점검 </a:t>
              </a:r>
              <a:r>
                <a:rPr lang="ko-KR" altLang="en-US" sz="900" smtClean="0">
                  <a:solidFill>
                    <a:schemeClr val="bg1"/>
                  </a:solidFill>
                </a:rPr>
                <a:t>후부터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6</a:t>
              </a:r>
              <a:r>
                <a:rPr lang="ko-KR" altLang="en-US" sz="900">
                  <a:solidFill>
                    <a:schemeClr val="bg1"/>
                  </a:solidFill>
                </a:rPr>
                <a:t>월 </a:t>
              </a:r>
              <a:r>
                <a:rPr lang="en-US" altLang="ko-KR" sz="900" dirty="0">
                  <a:solidFill>
                    <a:schemeClr val="bg1"/>
                  </a:solidFill>
                </a:rPr>
                <a:t>1</a:t>
              </a:r>
              <a:r>
                <a:rPr lang="ko-KR" altLang="en-US" sz="900">
                  <a:solidFill>
                    <a:schemeClr val="bg1"/>
                  </a:solidFill>
                </a:rPr>
                <a:t>일 </a:t>
              </a:r>
              <a:r>
                <a:rPr lang="ko-KR" altLang="en-US" sz="900">
                  <a:solidFill>
                    <a:schemeClr val="bg1"/>
                  </a:solidFill>
                </a:rPr>
                <a:t>점검 </a:t>
              </a:r>
              <a:r>
                <a:rPr lang="ko-KR" altLang="en-US" sz="900" smtClean="0">
                  <a:solidFill>
                    <a:schemeClr val="bg1"/>
                  </a:solidFill>
                </a:rPr>
                <a:t>전까지만</a:t>
              </a:r>
              <a:endParaRPr lang="en-US" altLang="ko-KR" sz="900" dirty="0" smtClean="0">
                <a:solidFill>
                  <a:schemeClr val="bg1"/>
                </a:solidFill>
              </a:endParaRPr>
            </a:p>
            <a:p>
              <a:r>
                <a:rPr lang="ko-KR" altLang="en-US" sz="900" dirty="0" err="1" smtClean="0">
                  <a:solidFill>
                    <a:schemeClr val="bg1"/>
                  </a:solidFill>
                </a:rPr>
                <a:t>싱고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900" dirty="0">
                  <a:solidFill>
                    <a:schemeClr val="bg1"/>
                  </a:solidFill>
                </a:rPr>
                <a:t>스타를 만나보실 수 있습니다</a:t>
              </a:r>
              <a:r>
                <a:rPr lang="en-US" altLang="ko-KR" sz="900" dirty="0">
                  <a:solidFill>
                    <a:schemeClr val="bg1"/>
                  </a:solidFill>
                </a:rPr>
                <a:t>.</a:t>
              </a:r>
              <a:endParaRPr lang="ko-KR" altLang="en-US" sz="90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1955" y="1364702"/>
            <a:ext cx="2645751" cy="1582785"/>
          </a:xfrm>
          <a:prstGeom prst="rect">
            <a:avLst/>
          </a:prstGeom>
        </p:spPr>
      </p:pic>
      <p:cxnSp>
        <p:nvCxnSpPr>
          <p:cNvPr id="14" name="직선 화살표 연결선 13"/>
          <p:cNvCxnSpPr>
            <a:stCxn id="9" idx="1"/>
          </p:cNvCxnSpPr>
          <p:nvPr/>
        </p:nvCxnSpPr>
        <p:spPr>
          <a:xfrm flipH="1" flipV="1">
            <a:off x="6524625" y="2067029"/>
            <a:ext cx="2867330" cy="89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79931" y="4461085"/>
            <a:ext cx="23326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배너 제목 부분은 오른쪽과 같이</a:t>
            </a:r>
            <a:endParaRPr lang="en-US" altLang="ko-KR" sz="1000" dirty="0" smtClean="0"/>
          </a:p>
          <a:p>
            <a:r>
              <a:rPr lang="ko-KR" altLang="en-US" sz="1000" dirty="0" smtClean="0"/>
              <a:t>글자에 그림자가 붙어 있는 손 글처럼</a:t>
            </a:r>
            <a:endParaRPr lang="en-US" altLang="ko-KR" sz="1000" dirty="0" smtClean="0"/>
          </a:p>
          <a:p>
            <a:r>
              <a:rPr lang="ko-KR" altLang="en-US" sz="1000" smtClean="0"/>
              <a:t>표현 부탁드립니다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33" name="Picture 4" descr="http://puzzleshop.kr/web/product/tiny/201602/7806_shop1_636971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4" t="32154" r="29236" b="40446"/>
          <a:stretch/>
        </p:blipFill>
        <p:spPr bwMode="auto">
          <a:xfrm>
            <a:off x="9391955" y="2997351"/>
            <a:ext cx="2019301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79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8686" y="5721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참고 예시 이미지</a:t>
            </a:r>
            <a:endParaRPr lang="en-US" altLang="ko-KR" dirty="0" smtClean="0"/>
          </a:p>
        </p:txBody>
      </p:sp>
      <p:pic>
        <p:nvPicPr>
          <p:cNvPr id="2052" name="Picture 4" descr="http://puzzleshop.kr/web/product/tiny/201602/7806_shop1_6369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755" y="119281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405" y="1192816"/>
            <a:ext cx="3158002" cy="4730906"/>
          </a:xfrm>
          <a:prstGeom prst="rect">
            <a:avLst/>
          </a:prstGeom>
        </p:spPr>
      </p:pic>
      <p:pic>
        <p:nvPicPr>
          <p:cNvPr id="2050" name="Picture 2" descr="https://scontent.cdninstagram.com/hphotos-xaf1/t51.2885-15/s640x640/e35/sh0.08/11249484_1609155559361810_1349098315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5" y="1192816"/>
            <a:ext cx="4163650" cy="41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34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686" y="57215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벤치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이미지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고대 건축물을 탐험하는 탐험가 이미지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0" t="31879" r="5316" b="9644"/>
          <a:stretch/>
        </p:blipFill>
        <p:spPr>
          <a:xfrm>
            <a:off x="8823158" y="970547"/>
            <a:ext cx="2911642" cy="368166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58" y="1289765"/>
            <a:ext cx="2408381" cy="304322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173217" y="1846568"/>
            <a:ext cx="2408129" cy="3042168"/>
            <a:chOff x="2173217" y="1846568"/>
            <a:chExt cx="2408129" cy="3042168"/>
          </a:xfrm>
        </p:grpSpPr>
        <p:sp>
          <p:nvSpPr>
            <p:cNvPr id="25" name="직사각형 24"/>
            <p:cNvSpPr/>
            <p:nvPr/>
          </p:nvSpPr>
          <p:spPr>
            <a:xfrm>
              <a:off x="2536934" y="1846569"/>
              <a:ext cx="1613337" cy="23306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4840" b="23653"/>
            <a:stretch/>
          </p:blipFill>
          <p:spPr>
            <a:xfrm>
              <a:off x="2530366" y="1846570"/>
              <a:ext cx="2050980" cy="232341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3217" y="1846568"/>
              <a:ext cx="2408129" cy="3042168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86" y="1289765"/>
            <a:ext cx="2914141" cy="3865199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4938495" y="1788393"/>
            <a:ext cx="2651990" cy="3517697"/>
            <a:chOff x="4938495" y="1788393"/>
            <a:chExt cx="2651990" cy="351769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/>
            <a:srcRect l="27933" t="9589" r="11961" b="24009"/>
            <a:stretch/>
          </p:blipFill>
          <p:spPr>
            <a:xfrm>
              <a:off x="5644055" y="2112579"/>
              <a:ext cx="1592318" cy="2333297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5641302" y="2125718"/>
              <a:ext cx="1613337" cy="23306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8495" y="1788393"/>
              <a:ext cx="2651990" cy="3517697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0" y="2483635"/>
            <a:ext cx="2651990" cy="35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7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686" y="57215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80~90</a:t>
            </a:r>
            <a:r>
              <a:rPr lang="ko-KR" altLang="en-US" smtClean="0"/>
              <a:t>년대 팝 스타 앨범 자켓 이미지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608083" y="993227"/>
            <a:ext cx="7291552" cy="416997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658510" y="1792308"/>
            <a:ext cx="2139881" cy="3127519"/>
            <a:chOff x="6847435" y="1871135"/>
            <a:chExt cx="2139881" cy="3127519"/>
          </a:xfrm>
        </p:grpSpPr>
        <p:sp>
          <p:nvSpPr>
            <p:cNvPr id="11" name="직사각형 10"/>
            <p:cNvSpPr/>
            <p:nvPr/>
          </p:nvSpPr>
          <p:spPr>
            <a:xfrm>
              <a:off x="7103679" y="1912881"/>
              <a:ext cx="1613337" cy="23306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rcRect l="12172" r="15795" b="25591"/>
            <a:stretch/>
          </p:blipFill>
          <p:spPr>
            <a:xfrm>
              <a:off x="7101840" y="1889799"/>
              <a:ext cx="1607820" cy="234692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7435" y="1871135"/>
              <a:ext cx="2139881" cy="3127519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1445546" y="1169654"/>
            <a:ext cx="2408129" cy="3042168"/>
            <a:chOff x="2173217" y="1846568"/>
            <a:chExt cx="2408129" cy="3042168"/>
          </a:xfrm>
        </p:grpSpPr>
        <p:sp>
          <p:nvSpPr>
            <p:cNvPr id="23" name="직사각형 22"/>
            <p:cNvSpPr/>
            <p:nvPr/>
          </p:nvSpPr>
          <p:spPr>
            <a:xfrm>
              <a:off x="2536934" y="1846569"/>
              <a:ext cx="1613337" cy="23306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rcRect l="14840" b="23653"/>
            <a:stretch/>
          </p:blipFill>
          <p:spPr>
            <a:xfrm>
              <a:off x="2530366" y="1846570"/>
              <a:ext cx="2050980" cy="232341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3217" y="1846568"/>
              <a:ext cx="2408129" cy="3042168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3724468" y="2331361"/>
            <a:ext cx="2651990" cy="3517697"/>
            <a:chOff x="4938495" y="1788393"/>
            <a:chExt cx="2651990" cy="3517697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6"/>
            <a:srcRect l="27933" t="9589" r="11961" b="24009"/>
            <a:stretch/>
          </p:blipFill>
          <p:spPr>
            <a:xfrm>
              <a:off x="5644055" y="2112579"/>
              <a:ext cx="1592318" cy="2333297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5641302" y="2125718"/>
              <a:ext cx="1613337" cy="23306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8495" y="1788393"/>
              <a:ext cx="2651990" cy="351769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928249" y="52744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Leatles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53675" y="71757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Lingo Star Come!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4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e01.alicdn.com/kf/HTB1ICWFJFXXXXaaaXXXq6xXFXXXu/-font-b-hippie-b-font-for-beatles-Transparent-Black-White-skin-hard-font-b-cas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t="2851" r="25522" b="3683"/>
          <a:stretch/>
        </p:blipFill>
        <p:spPr bwMode="auto">
          <a:xfrm rot="5400000">
            <a:off x="3171512" y="-570206"/>
            <a:ext cx="4164689" cy="729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08083" y="993227"/>
            <a:ext cx="7291552" cy="41699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히피 그림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8" t="18352" r="32226" b="14037"/>
          <a:stretch/>
        </p:blipFill>
        <p:spPr bwMode="auto">
          <a:xfrm>
            <a:off x="1608080" y="1006252"/>
            <a:ext cx="7291555" cy="415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686" y="57215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80~90</a:t>
            </a:r>
            <a:r>
              <a:rPr lang="ko-KR" altLang="en-US" smtClean="0"/>
              <a:t>년대 팝 스타 앨범 자켓 이미지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8249" y="52744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Leatles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658510" y="1794154"/>
            <a:ext cx="2139881" cy="3127519"/>
            <a:chOff x="6847435" y="1872981"/>
            <a:chExt cx="2139881" cy="3127519"/>
          </a:xfrm>
        </p:grpSpPr>
        <p:sp>
          <p:nvSpPr>
            <p:cNvPr id="11" name="직사각형 10"/>
            <p:cNvSpPr/>
            <p:nvPr/>
          </p:nvSpPr>
          <p:spPr>
            <a:xfrm>
              <a:off x="7103679" y="1912881"/>
              <a:ext cx="1613337" cy="23306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/>
            <a:srcRect l="12172" r="15795" b="25591"/>
            <a:stretch/>
          </p:blipFill>
          <p:spPr>
            <a:xfrm>
              <a:off x="7101840" y="1896630"/>
              <a:ext cx="1607820" cy="234692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7435" y="1872981"/>
              <a:ext cx="2139881" cy="3127519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1445546" y="1169655"/>
            <a:ext cx="2408129" cy="3049428"/>
            <a:chOff x="2173217" y="1846569"/>
            <a:chExt cx="2408129" cy="3049428"/>
          </a:xfrm>
        </p:grpSpPr>
        <p:sp>
          <p:nvSpPr>
            <p:cNvPr id="23" name="직사각형 22"/>
            <p:cNvSpPr/>
            <p:nvPr/>
          </p:nvSpPr>
          <p:spPr>
            <a:xfrm>
              <a:off x="2536934" y="1846569"/>
              <a:ext cx="1613337" cy="233067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6"/>
            <a:srcRect l="14840" b="23653"/>
            <a:stretch/>
          </p:blipFill>
          <p:spPr>
            <a:xfrm>
              <a:off x="2530366" y="1853829"/>
              <a:ext cx="2050980" cy="232341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3217" y="1853829"/>
              <a:ext cx="2408129" cy="3042168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3741757" y="2314793"/>
            <a:ext cx="2651990" cy="3517697"/>
            <a:chOff x="3741757" y="2314793"/>
            <a:chExt cx="2651990" cy="3517697"/>
          </a:xfrm>
        </p:grpSpPr>
        <p:sp>
          <p:nvSpPr>
            <p:cNvPr id="34" name="직사각형 33"/>
            <p:cNvSpPr/>
            <p:nvPr/>
          </p:nvSpPr>
          <p:spPr>
            <a:xfrm>
              <a:off x="4427275" y="2668686"/>
              <a:ext cx="1613337" cy="23306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8"/>
            <a:srcRect l="27933" t="9589" r="11961" b="24009"/>
            <a:stretch/>
          </p:blipFill>
          <p:spPr>
            <a:xfrm>
              <a:off x="4430028" y="2666030"/>
              <a:ext cx="1592318" cy="2333297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1757" y="2314793"/>
              <a:ext cx="2651990" cy="3517697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0824" y="1464722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The Lingo Star Come!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71216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e01.alicdn.com/kf/HTB1ICWFJFXXXXaaaXXXq6xXFXXXu/-font-b-hippie-b-font-for-beatles-Transparent-Black-White-skin-hard-font-b-cas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1" t="2851" r="25522" b="3683"/>
          <a:stretch/>
        </p:blipFill>
        <p:spPr bwMode="auto">
          <a:xfrm rot="5400000">
            <a:off x="3171512" y="-570206"/>
            <a:ext cx="4164689" cy="729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686" y="57215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80~90</a:t>
            </a:r>
            <a:r>
              <a:rPr lang="ko-KR" altLang="en-US" smtClean="0"/>
              <a:t>년대 팝 스타 앨범 자켓 이미지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8249" y="52744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Leatles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658510" y="1794154"/>
            <a:ext cx="2139881" cy="3127519"/>
            <a:chOff x="6847435" y="1872981"/>
            <a:chExt cx="2139881" cy="3127519"/>
          </a:xfrm>
        </p:grpSpPr>
        <p:sp>
          <p:nvSpPr>
            <p:cNvPr id="11" name="직사각형 10"/>
            <p:cNvSpPr/>
            <p:nvPr/>
          </p:nvSpPr>
          <p:spPr>
            <a:xfrm>
              <a:off x="7103679" y="1912881"/>
              <a:ext cx="1613337" cy="23306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rcRect l="12172" r="15795" b="25591"/>
            <a:stretch/>
          </p:blipFill>
          <p:spPr>
            <a:xfrm>
              <a:off x="7101840" y="1896630"/>
              <a:ext cx="1607820" cy="234692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7435" y="1872981"/>
              <a:ext cx="2139881" cy="3127519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1445546" y="1169655"/>
            <a:ext cx="2408129" cy="3049428"/>
            <a:chOff x="2173217" y="1846569"/>
            <a:chExt cx="2408129" cy="3049428"/>
          </a:xfrm>
        </p:grpSpPr>
        <p:sp>
          <p:nvSpPr>
            <p:cNvPr id="23" name="직사각형 22"/>
            <p:cNvSpPr/>
            <p:nvPr/>
          </p:nvSpPr>
          <p:spPr>
            <a:xfrm>
              <a:off x="2536934" y="1846569"/>
              <a:ext cx="1613337" cy="233067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rcRect l="14840" b="23653"/>
            <a:stretch/>
          </p:blipFill>
          <p:spPr>
            <a:xfrm>
              <a:off x="2530366" y="1853829"/>
              <a:ext cx="2050980" cy="232341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3217" y="1853829"/>
              <a:ext cx="2408129" cy="3042168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3741757" y="2314793"/>
            <a:ext cx="2651990" cy="3517697"/>
            <a:chOff x="3741757" y="2314793"/>
            <a:chExt cx="2651990" cy="3517697"/>
          </a:xfrm>
        </p:grpSpPr>
        <p:sp>
          <p:nvSpPr>
            <p:cNvPr id="34" name="직사각형 33"/>
            <p:cNvSpPr/>
            <p:nvPr/>
          </p:nvSpPr>
          <p:spPr>
            <a:xfrm>
              <a:off x="4427275" y="2668686"/>
              <a:ext cx="1613337" cy="23306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/>
            <a:srcRect l="27933" t="9589" r="11961" b="24009"/>
            <a:stretch/>
          </p:blipFill>
          <p:spPr>
            <a:xfrm>
              <a:off x="4430028" y="2666030"/>
              <a:ext cx="1592318" cy="2333297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1757" y="2314793"/>
              <a:ext cx="2651990" cy="3517697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0824" y="1464722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The Lingo Star Come!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21134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s://s-media-cache-ak0.pinimg.com/originals/83/6e/52/836e52aee1680864091851e54a90e33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69"/>
          <a:stretch/>
        </p:blipFill>
        <p:spPr bwMode="auto">
          <a:xfrm>
            <a:off x="1608082" y="1006253"/>
            <a:ext cx="7300686" cy="414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686" y="57215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80~90</a:t>
            </a:r>
            <a:r>
              <a:rPr lang="ko-KR" altLang="en-US" smtClean="0"/>
              <a:t>년대 팝 스타 앨범 자켓 이미지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608083" y="993227"/>
            <a:ext cx="7291552" cy="416997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8249" y="52744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Leatles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658510" y="1794154"/>
            <a:ext cx="2139881" cy="3127519"/>
            <a:chOff x="6847435" y="1872981"/>
            <a:chExt cx="2139881" cy="3127519"/>
          </a:xfrm>
        </p:grpSpPr>
        <p:sp>
          <p:nvSpPr>
            <p:cNvPr id="11" name="직사각형 10"/>
            <p:cNvSpPr/>
            <p:nvPr/>
          </p:nvSpPr>
          <p:spPr>
            <a:xfrm>
              <a:off x="7103679" y="1912881"/>
              <a:ext cx="1613337" cy="23306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/>
            <a:srcRect l="12172" r="15795" b="25591"/>
            <a:stretch/>
          </p:blipFill>
          <p:spPr>
            <a:xfrm>
              <a:off x="7101840" y="1896630"/>
              <a:ext cx="1607820" cy="234692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7435" y="1872981"/>
              <a:ext cx="2139881" cy="3127519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1445546" y="1169655"/>
            <a:ext cx="2408129" cy="3049428"/>
            <a:chOff x="2173217" y="1846569"/>
            <a:chExt cx="2408129" cy="3049428"/>
          </a:xfrm>
        </p:grpSpPr>
        <p:sp>
          <p:nvSpPr>
            <p:cNvPr id="23" name="직사각형 22"/>
            <p:cNvSpPr/>
            <p:nvPr/>
          </p:nvSpPr>
          <p:spPr>
            <a:xfrm>
              <a:off x="2536934" y="1846569"/>
              <a:ext cx="1613337" cy="233067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rcRect l="14840" b="23653"/>
            <a:stretch/>
          </p:blipFill>
          <p:spPr>
            <a:xfrm>
              <a:off x="2530366" y="1853829"/>
              <a:ext cx="2050980" cy="232341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3217" y="1853829"/>
              <a:ext cx="2408129" cy="3042168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3741757" y="2314793"/>
            <a:ext cx="2651990" cy="3517697"/>
            <a:chOff x="3741757" y="2314793"/>
            <a:chExt cx="2651990" cy="3517697"/>
          </a:xfrm>
        </p:grpSpPr>
        <p:sp>
          <p:nvSpPr>
            <p:cNvPr id="34" name="직사각형 33"/>
            <p:cNvSpPr/>
            <p:nvPr/>
          </p:nvSpPr>
          <p:spPr>
            <a:xfrm>
              <a:off x="4427275" y="2668686"/>
              <a:ext cx="1613337" cy="23306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/>
            <a:srcRect l="27933" t="9589" r="11961" b="24009"/>
            <a:stretch/>
          </p:blipFill>
          <p:spPr>
            <a:xfrm>
              <a:off x="4430028" y="2666030"/>
              <a:ext cx="1592318" cy="2333297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1757" y="2314793"/>
              <a:ext cx="2651990" cy="3517697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0824" y="1464722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The </a:t>
            </a:r>
            <a:r>
              <a:rPr lang="en-US" altLang="ko-KR" b="1" dirty="0" err="1" smtClean="0"/>
              <a:t>Singo</a:t>
            </a:r>
            <a:r>
              <a:rPr lang="en-US" altLang="ko-KR" b="1" dirty="0" smtClean="0"/>
              <a:t> Star Come!</a:t>
            </a:r>
            <a:endParaRPr lang="ko-KR" alt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6658510" y="323943"/>
            <a:ext cx="5343129" cy="2462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 dirty="0" smtClean="0"/>
              <a:t>2017</a:t>
            </a:r>
            <a:r>
              <a:rPr lang="ko-KR" altLang="en-US" sz="1000" smtClean="0"/>
              <a:t>년 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월 </a:t>
            </a:r>
            <a:r>
              <a:rPr lang="en-US" altLang="ko-KR" sz="1000" dirty="0"/>
              <a:t>4</a:t>
            </a:r>
            <a:r>
              <a:rPr lang="ko-KR" altLang="en-US" sz="1000" smtClean="0"/>
              <a:t>일 </a:t>
            </a:r>
            <a:r>
              <a:rPr lang="ko-KR" altLang="en-US" sz="1000" smtClean="0"/>
              <a:t>점검 후부터 </a:t>
            </a:r>
            <a:r>
              <a:rPr lang="en-US" altLang="ko-KR" sz="1000" dirty="0" smtClean="0"/>
              <a:t>~ </a:t>
            </a:r>
            <a:r>
              <a:rPr lang="en-US" altLang="ko-KR" sz="1000" dirty="0" smtClean="0"/>
              <a:t>6</a:t>
            </a:r>
            <a:r>
              <a:rPr lang="ko-KR" altLang="en-US" sz="1000" smtClean="0"/>
              <a:t>월 </a:t>
            </a:r>
            <a:r>
              <a:rPr lang="en-US" altLang="ko-KR" sz="1000" dirty="0"/>
              <a:t>1</a:t>
            </a:r>
            <a:r>
              <a:rPr lang="ko-KR" altLang="en-US" sz="1000" smtClean="0"/>
              <a:t>일 </a:t>
            </a:r>
            <a:r>
              <a:rPr lang="ko-KR" altLang="en-US" sz="1000" smtClean="0"/>
              <a:t>점검 </a:t>
            </a:r>
            <a:r>
              <a:rPr lang="ko-KR" altLang="en-US" sz="1000" smtClean="0"/>
              <a:t>전까지만 싱고 스타를 만나보실 수 있습니다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1649778" y="4539622"/>
            <a:ext cx="19864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2017</a:t>
            </a:r>
            <a:r>
              <a:rPr lang="ko-KR" altLang="en-US" sz="900"/>
              <a:t>년 </a:t>
            </a:r>
            <a:r>
              <a:rPr lang="en-US" altLang="ko-KR" sz="900" dirty="0"/>
              <a:t>5</a:t>
            </a:r>
            <a:r>
              <a:rPr lang="ko-KR" altLang="en-US" sz="900"/>
              <a:t>월 </a:t>
            </a:r>
            <a:r>
              <a:rPr lang="en-US" altLang="ko-KR" sz="900" dirty="0"/>
              <a:t>4</a:t>
            </a:r>
            <a:r>
              <a:rPr lang="ko-KR" altLang="en-US" sz="900"/>
              <a:t>일 </a:t>
            </a:r>
            <a:r>
              <a:rPr lang="ko-KR" altLang="en-US" sz="900"/>
              <a:t>점검 </a:t>
            </a:r>
            <a:r>
              <a:rPr lang="ko-KR" altLang="en-US" sz="900" smtClean="0"/>
              <a:t>후부터</a:t>
            </a:r>
            <a:endParaRPr lang="en-US" altLang="ko-KR" sz="900" dirty="0" smtClean="0"/>
          </a:p>
          <a:p>
            <a:r>
              <a:rPr lang="en-US" altLang="ko-KR" sz="900" dirty="0" smtClean="0"/>
              <a:t>6</a:t>
            </a:r>
            <a:r>
              <a:rPr lang="ko-KR" altLang="en-US" sz="900"/>
              <a:t>월 </a:t>
            </a:r>
            <a:r>
              <a:rPr lang="en-US" altLang="ko-KR" sz="900" dirty="0"/>
              <a:t>1</a:t>
            </a:r>
            <a:r>
              <a:rPr lang="ko-KR" altLang="en-US" sz="900"/>
              <a:t>일 </a:t>
            </a:r>
            <a:r>
              <a:rPr lang="ko-KR" altLang="en-US" sz="900"/>
              <a:t>점검 </a:t>
            </a:r>
            <a:r>
              <a:rPr lang="ko-KR" altLang="en-US" sz="900" smtClean="0"/>
              <a:t>전까지만</a:t>
            </a:r>
            <a:endParaRPr lang="en-US" altLang="ko-KR" sz="900" dirty="0" smtClean="0"/>
          </a:p>
          <a:p>
            <a:r>
              <a:rPr lang="ko-KR" altLang="en-US" sz="900" dirty="0" err="1" smtClean="0"/>
              <a:t>싱고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스타를 만나보실 수 있습니다</a:t>
            </a:r>
            <a:r>
              <a:rPr lang="en-US" altLang="ko-KR" sz="900" dirty="0"/>
              <a:t>.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51112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히피 그림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" y="579120"/>
            <a:ext cx="9144000" cy="60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s.123rf.com/450wm/antonovaolena/antonovaolena1411/antonovaolena141100179/34125935-%EC%B6%94%EC%83%81-%EA%BD%83-%ED%9E%88%ED%94%BC-%EB%B2%BD%EC%A7%80.jpg?ver=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95" y="91440"/>
            <a:ext cx="428625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-media-cache-ak0.pinimg.com/736x/ac/b6/43/acb6431485ba9cbb9a973e451b9002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55" y="2039302"/>
            <a:ext cx="542925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54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-media-cache-ak0.pinimg.com/originals/83/6e/52/836e52aee1680864091851e54a90e33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03" y="320619"/>
            <a:ext cx="7077075" cy="841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1740" t="11253" r="9897" b="54305"/>
          <a:stretch/>
        </p:blipFill>
        <p:spPr>
          <a:xfrm>
            <a:off x="4381500" y="2019300"/>
            <a:ext cx="4838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45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ko-KR" dirty="0"/>
              <a:t>5</a:t>
            </a:r>
            <a:r>
              <a:rPr lang="ko-KR" altLang="en-US" smtClean="0"/>
              <a:t>월 펫 배너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243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174</Words>
  <Application>Microsoft Office PowerPoint</Application>
  <PresentationFormat>와이드스크린</PresentationFormat>
  <Paragraphs>29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5월 펫 배너 컨셉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31</cp:revision>
  <dcterms:created xsi:type="dcterms:W3CDTF">2017-03-24T08:16:41Z</dcterms:created>
  <dcterms:modified xsi:type="dcterms:W3CDTF">2017-04-21T02:20:20Z</dcterms:modified>
</cp:coreProperties>
</file>